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322" r:id="rId2"/>
    <p:sldId id="256" r:id="rId3"/>
    <p:sldId id="289" r:id="rId4"/>
    <p:sldId id="307" r:id="rId5"/>
    <p:sldId id="308" r:id="rId6"/>
    <p:sldId id="293" r:id="rId7"/>
    <p:sldId id="314" r:id="rId8"/>
    <p:sldId id="295" r:id="rId9"/>
    <p:sldId id="296" r:id="rId10"/>
    <p:sldId id="299" r:id="rId11"/>
    <p:sldId id="309" r:id="rId12"/>
    <p:sldId id="283" r:id="rId13"/>
    <p:sldId id="306" r:id="rId14"/>
    <p:sldId id="298" r:id="rId15"/>
    <p:sldId id="300" r:id="rId16"/>
    <p:sldId id="313" r:id="rId17"/>
    <p:sldId id="321" r:id="rId18"/>
    <p:sldId id="301" r:id="rId19"/>
    <p:sldId id="302" r:id="rId20"/>
    <p:sldId id="267" r:id="rId21"/>
    <p:sldId id="288" r:id="rId22"/>
    <p:sldId id="303" r:id="rId23"/>
    <p:sldId id="304" r:id="rId24"/>
    <p:sldId id="305" r:id="rId25"/>
    <p:sldId id="316" r:id="rId26"/>
    <p:sldId id="319" r:id="rId27"/>
    <p:sldId id="312" r:id="rId28"/>
    <p:sldId id="280" r:id="rId29"/>
    <p:sldId id="31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-12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30123-7171-4438-9BA9-AA68270AAB39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D63EC-B60C-4478-AE11-EE3D78874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3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88D965-9388-48F5-B66F-E8F4216C27BD}" type="datetimeFigureOut">
              <a:rPr lang="en-US" smtClean="0"/>
              <a:pPr/>
              <a:t>3/15/18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FFBAF10-EBCA-44EF-9856-6F982F169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xmlns:p14="http://schemas.microsoft.com/office/powerpoint/2010/main" spd="slow"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Relationship Id="rId3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Relationship Id="rId3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Relationship Id="rId3" Type="http://schemas.openxmlformats.org/officeDocument/2006/relationships/image" Target="../media/image9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eaven not far aw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0154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6629400" cy="5791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Legally, we have spiritual authority over our planet </a:t>
            </a:r>
            <a:r>
              <a:rPr lang="en-US" sz="4000" i="1" dirty="0" smtClean="0"/>
              <a:t>now</a:t>
            </a:r>
            <a:r>
              <a:rPr lang="en-US" sz="4000" dirty="0" smtClean="0"/>
              <a:t> (Matthew 28.19; Ephesians 1.18 to 2.7).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6629400" cy="5791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Legally, we have spiritual authority over our planet </a:t>
            </a:r>
            <a:r>
              <a:rPr lang="en-US" sz="4000" i="1" dirty="0" smtClean="0"/>
              <a:t>now</a:t>
            </a:r>
            <a:r>
              <a:rPr lang="en-US" sz="4000" dirty="0" smtClean="0"/>
              <a:t> (Matthew 28.18-19; Ephesians 1.18 to 2.7).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We will receive admini-strative authority </a:t>
            </a:r>
            <a:r>
              <a:rPr lang="en-US" sz="4000" i="1" dirty="0" smtClean="0">
                <a:effectLst/>
              </a:rPr>
              <a:t>over nations</a:t>
            </a:r>
            <a:r>
              <a:rPr lang="en-US" sz="4000" dirty="0" smtClean="0">
                <a:effectLst/>
              </a:rPr>
              <a:t> when Jesus returns (Rev 2.26-27; 5.9-10).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WAIT! </a:t>
            </a:r>
            <a:r>
              <a:rPr lang="en-US" sz="4400" dirty="0" smtClean="0"/>
              <a:t>Aren’t we going to Heaven when we die?</a:t>
            </a:r>
          </a:p>
          <a:p>
            <a:pPr>
              <a:spcAft>
                <a:spcPts val="2400"/>
              </a:spcAft>
              <a:buNone/>
            </a:pPr>
            <a:r>
              <a:rPr lang="en-US" sz="4400" dirty="0" smtClean="0"/>
              <a:t>	</a:t>
            </a:r>
            <a:endParaRPr lang="en-US" sz="3200" dirty="0" smtClean="0"/>
          </a:p>
          <a:p>
            <a:pPr>
              <a:spcBef>
                <a:spcPts val="1800"/>
              </a:spcBef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WAIT! </a:t>
            </a:r>
            <a:r>
              <a:rPr lang="en-US" sz="4400" dirty="0" smtClean="0"/>
              <a:t>Aren’t we going to Heaven when we die?</a:t>
            </a:r>
          </a:p>
          <a:p>
            <a:pPr>
              <a:spcAft>
                <a:spcPts val="2400"/>
              </a:spcAft>
              <a:buNone/>
            </a:pPr>
            <a:r>
              <a:rPr lang="en-US" sz="4400" dirty="0" smtClean="0"/>
              <a:t>	</a:t>
            </a:r>
            <a:r>
              <a:rPr lang="en-US" sz="3600" dirty="0" smtClean="0"/>
              <a:t>Yes, but Heaven is coming to Earth (Rev 21.2-3). </a:t>
            </a:r>
            <a:r>
              <a:rPr lang="en-US" sz="3600" dirty="0" smtClean="0">
                <a:ln>
                  <a:solidFill>
                    <a:srgbClr val="FFFF00"/>
                  </a:solidFill>
                </a:ln>
              </a:rPr>
              <a:t>Our future destiny is on the Earth</a:t>
            </a:r>
            <a:r>
              <a:rPr lang="en-US" sz="3600" dirty="0" smtClean="0"/>
              <a:t> (old Earth and new).</a:t>
            </a:r>
          </a:p>
          <a:p>
            <a:pPr>
              <a:spcBef>
                <a:spcPts val="1800"/>
              </a:spcBef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19200" y="1752600"/>
            <a:ext cx="55254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What will 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our future reign 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look like?</a:t>
            </a:r>
            <a:endParaRPr lang="en-US" sz="5400" b="1" cap="none" spc="0" dirty="0">
              <a:ln w="11430"/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pic>
        <p:nvPicPr>
          <p:cNvPr id="5" name="Picture 4" descr="Gaza_TRAUMATIZ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2133600"/>
            <a:ext cx="57150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6400800" cy="5334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 smtClean="0"/>
              <a:t>It will begin with ministering to traumatized people...</a:t>
            </a:r>
          </a:p>
          <a:p>
            <a:pPr>
              <a:spcAft>
                <a:spcPts val="1800"/>
              </a:spcAft>
              <a:buNone/>
            </a:pPr>
            <a:endParaRPr lang="en-US" sz="3200" dirty="0" smtClean="0"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6248400" cy="5410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Isaiah 32 describes this time</a:t>
            </a:r>
            <a:r>
              <a:rPr lang="en-US" sz="3200" dirty="0" smtClean="0"/>
              <a:t>: </a:t>
            </a:r>
          </a:p>
          <a:p>
            <a:pPr>
              <a:buNone/>
            </a:pPr>
            <a:r>
              <a:rPr lang="en-US" sz="3200" baseline="30000" dirty="0" smtClean="0"/>
              <a:t>1   </a:t>
            </a:r>
            <a:r>
              <a:rPr lang="en-US" sz="3200" dirty="0" smtClean="0"/>
              <a:t>Behold, </a:t>
            </a:r>
            <a:r>
              <a:rPr lang="en-US" sz="3200" dirty="0" smtClean="0">
                <a:solidFill>
                  <a:srgbClr val="FFFF00"/>
                </a:solidFill>
              </a:rPr>
              <a:t>a king</a:t>
            </a:r>
            <a:r>
              <a:rPr lang="en-US" sz="3200" dirty="0" smtClean="0"/>
              <a:t> will reign righteously And </a:t>
            </a:r>
            <a:r>
              <a:rPr lang="en-US" sz="3200" dirty="0" smtClean="0">
                <a:solidFill>
                  <a:srgbClr val="FFFF00"/>
                </a:solidFill>
              </a:rPr>
              <a:t>princes</a:t>
            </a:r>
            <a:r>
              <a:rPr lang="en-US" sz="3200" dirty="0" smtClean="0"/>
              <a:t> [</a:t>
            </a:r>
            <a:r>
              <a:rPr lang="en-US" sz="3200" i="1" dirty="0" smtClean="0">
                <a:solidFill>
                  <a:srgbClr val="FFFF00"/>
                </a:solidFill>
              </a:rPr>
              <a:t>sarim</a:t>
            </a:r>
            <a:r>
              <a:rPr lang="en-US" sz="3200" dirty="0" smtClean="0"/>
              <a:t>] will rule justly. </a:t>
            </a:r>
          </a:p>
          <a:p>
            <a:pPr>
              <a:buNone/>
            </a:pPr>
            <a:r>
              <a:rPr lang="en-US" sz="3200" baseline="30000" dirty="0" smtClean="0"/>
              <a:t>2</a:t>
            </a:r>
            <a:r>
              <a:rPr lang="en-US" sz="3200" dirty="0" smtClean="0"/>
              <a:t>  Each will be like a refuge from the wind And a shelter from the storm, Like streams of water in a dry country, Like the shade of a huge rock in a parched land. (NASB)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6248400" cy="5410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Isaiah 32 describes this time</a:t>
            </a:r>
            <a:r>
              <a:rPr lang="en-US" sz="3200" dirty="0" smtClean="0"/>
              <a:t>: </a:t>
            </a:r>
          </a:p>
          <a:p>
            <a:pPr>
              <a:buNone/>
            </a:pPr>
            <a:r>
              <a:rPr lang="en-US" sz="3200" baseline="30000" dirty="0" smtClean="0"/>
              <a:t>3   </a:t>
            </a:r>
            <a:r>
              <a:rPr lang="en-US" sz="3200" dirty="0" smtClean="0"/>
              <a:t>Then </a:t>
            </a:r>
            <a:r>
              <a:rPr lang="en-US" sz="3200" dirty="0" smtClean="0">
                <a:solidFill>
                  <a:srgbClr val="FFFF00"/>
                </a:solidFill>
              </a:rPr>
              <a:t>the eyes…will not be blinded</a:t>
            </a:r>
            <a:r>
              <a:rPr lang="en-US" sz="3200" dirty="0" smtClean="0"/>
              <a:t>, And the ears…will listen.</a:t>
            </a:r>
          </a:p>
          <a:p>
            <a:pPr>
              <a:buNone/>
            </a:pPr>
            <a:r>
              <a:rPr lang="en-US" sz="3200" baseline="30000" dirty="0" smtClean="0"/>
              <a:t>4</a:t>
            </a:r>
            <a:r>
              <a:rPr lang="en-US" sz="3200" dirty="0" smtClean="0"/>
              <a:t> The mind of the hasty will discern the truth… (NASB)</a:t>
            </a:r>
          </a:p>
          <a:p>
            <a:pPr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>
                <a:solidFill>
                  <a:schemeClr val="tx1">
                    <a:alpha val="38000"/>
                  </a:schemeClr>
                </a:solidFill>
              </a:rPr>
              <a:t>Compare this with</a:t>
            </a:r>
          </a:p>
          <a:p>
            <a:pPr algn="ctr">
              <a:buNone/>
            </a:pPr>
            <a:r>
              <a:rPr lang="en-US" sz="3200" dirty="0" smtClean="0">
                <a:solidFill>
                  <a:schemeClr val="tx1">
                    <a:alpha val="38000"/>
                  </a:schemeClr>
                </a:solidFill>
              </a:rPr>
              <a:t>2Corinthians 4.4!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pic>
        <p:nvPicPr>
          <p:cNvPr id="5" name="Picture 4" descr="Gaza_TRAUMATIZ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838200"/>
            <a:ext cx="50800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4876800"/>
            <a:ext cx="8305800" cy="1524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3200" dirty="0" smtClean="0"/>
              <a:t>We will continue to rule by shepherding towns &amp; cities (Luke 19.12-19).</a:t>
            </a:r>
          </a:p>
          <a:p>
            <a:pPr>
              <a:spcAft>
                <a:spcPts val="1800"/>
              </a:spcAft>
              <a:buNone/>
            </a:pPr>
            <a:endParaRPr lang="en-US" sz="3200" dirty="0" smtClean="0"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05000" y="2057400"/>
            <a:ext cx="36853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Where will</a:t>
            </a:r>
          </a:p>
          <a:p>
            <a:pPr algn="ctr"/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 live</a:t>
            </a:r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And Its </a:t>
            </a:r>
            <a:r>
              <a:rPr lang="en-US" sz="3600" i="1" dirty="0" smtClean="0"/>
              <a:t>Sarim</a:t>
            </a:r>
            <a:endParaRPr lang="en-US" sz="36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The </a:t>
            </a:r>
            <a:br>
              <a:rPr lang="en-US" sz="6000" dirty="0" smtClean="0"/>
            </a:br>
            <a:r>
              <a:rPr lang="en-US" sz="6000" dirty="0" smtClean="0"/>
              <a:t>Kingdom of Heaven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dtimesNewJerusalemDesending18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12527"/>
            <a:ext cx="7696200" cy="57757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5105400"/>
            <a:ext cx="617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>
                <a:ln>
                  <a:solidFill>
                    <a:srgbClr val="FFFF00"/>
                  </a:solidFill>
                </a:ln>
              </a:rPr>
              <a:t>We will commute from New Jerusalem (Revelation 21.2; 22.14). </a:t>
            </a:r>
          </a:p>
        </p:txBody>
      </p:sp>
    </p:spTree>
  </p:cSld>
  <p:clrMapOvr>
    <a:masterClrMapping/>
  </p:clrMapOvr>
  <p:transition xmlns:p14="http://schemas.microsoft.com/office/powerpoint/2010/main" spd="slow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6248400" cy="1143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200" dirty="0" smtClean="0"/>
              <a:t>New Jerusalem will not land on Earth; it’s a 1,500-mile cube.</a:t>
            </a:r>
          </a:p>
          <a:p>
            <a:pPr marL="514350" indent="-514350">
              <a:buNone/>
            </a:pPr>
            <a:endParaRPr lang="en-US" sz="3200" dirty="0" smtClean="0">
              <a:effectLst/>
            </a:endParaRP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52600" y="2209800"/>
            <a:ext cx="4191000" cy="41910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washingt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5410200"/>
            <a:ext cx="1066800" cy="10668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1752600" y="1828800"/>
            <a:ext cx="26670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1828800"/>
            <a:ext cx="220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943600" y="1828800"/>
            <a:ext cx="6858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800600" y="3657600"/>
            <a:ext cx="37338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905500" y="5600700"/>
            <a:ext cx="8382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New Jerusalem has streets of gold and gates made of giant pearls; it’s where our traditional heaven imagery comes from .</a:t>
            </a:r>
          </a:p>
          <a:p>
            <a:pPr>
              <a:spcAft>
                <a:spcPts val="1800"/>
              </a:spcAft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split orient="vert" dir="in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Pearls are a symbol of value</a:t>
            </a:r>
            <a:r>
              <a:rPr lang="en-US" sz="4000" dirty="0" smtClean="0">
                <a:ln>
                  <a:solidFill>
                    <a:srgbClr val="FFFF00"/>
                  </a:solidFill>
                </a:ln>
                <a:effectLst/>
              </a:rPr>
              <a:t>; </a:t>
            </a:r>
            <a:r>
              <a:rPr lang="en-US" sz="4000" dirty="0" smtClean="0">
                <a:effectLst/>
              </a:rPr>
              <a:t>no one enters this city who has not recognized the surpassin</a:t>
            </a:r>
            <a:r>
              <a:rPr lang="en-US" sz="4000" dirty="0" smtClean="0"/>
              <a:t>g value</a:t>
            </a:r>
            <a:r>
              <a:rPr lang="en-US" sz="4000" dirty="0" smtClean="0">
                <a:effectLst/>
              </a:rPr>
              <a:t> of God’s Kingdom (Matthew 13.45-46).</a:t>
            </a:r>
          </a:p>
          <a:p>
            <a:pPr>
              <a:spcAft>
                <a:spcPts val="1800"/>
              </a:spcAft>
              <a:buNone/>
            </a:pPr>
            <a:endParaRPr lang="en-US" sz="4000" dirty="0" smtClean="0">
              <a:ln>
                <a:solidFill>
                  <a:srgbClr val="FFFF00"/>
                </a:solidFill>
              </a:ln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city is cubical, the shape of the Holy of Holies (1Kings 6.20)</a:t>
            </a:r>
            <a:r>
              <a:rPr lang="en-US" sz="4000" dirty="0" smtClean="0">
                <a:ln>
                  <a:solidFill>
                    <a:srgbClr val="FFFF00"/>
                  </a:solidFill>
                </a:ln>
                <a:effectLst/>
              </a:rPr>
              <a:t>. 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No one enters this city who is not holy.</a:t>
            </a:r>
          </a:p>
          <a:p>
            <a:pPr>
              <a:spcAft>
                <a:spcPts val="1800"/>
              </a:spcAft>
              <a:buNone/>
            </a:pPr>
            <a:endParaRPr lang="en-US" sz="4000" dirty="0" smtClean="0">
              <a:ln>
                <a:solidFill>
                  <a:srgbClr val="FFFF00"/>
                </a:solidFill>
              </a:ln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71600" y="1295400"/>
            <a:ext cx="4660571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How will </a:t>
            </a:r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we</a:t>
            </a:r>
          </a:p>
          <a:p>
            <a:pPr algn="ctr"/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commute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between the </a:t>
            </a:r>
          </a:p>
          <a:p>
            <a:pPr algn="ctr"/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Heavenly City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and Earth?</a:t>
            </a:r>
            <a:endParaRPr lang="en-US" sz="5400" b="1" cap="none" spc="0" dirty="0">
              <a:ln w="11430"/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172200" cy="4648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In our present bodies, we must </a:t>
            </a:r>
            <a:r>
              <a:rPr lang="en-US" sz="4000" i="1" dirty="0" smtClean="0"/>
              <a:t>move</a:t>
            </a:r>
            <a:r>
              <a:rPr lang="en-US" sz="4000" dirty="0" smtClean="0"/>
              <a:t> to another place slowly.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In our heavenly bodies, we will </a:t>
            </a:r>
            <a:r>
              <a:rPr lang="en-US" sz="4000" i="1" dirty="0" smtClean="0">
                <a:effectLst/>
              </a:rPr>
              <a:t>think</a:t>
            </a:r>
            <a:r>
              <a:rPr lang="en-US" sz="4000" dirty="0" smtClean="0">
                <a:effectLst/>
              </a:rPr>
              <a:t> ourselves to another place instantly (see 1John 3.2).</a:t>
            </a: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9557" y="1295400"/>
            <a:ext cx="604466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 more important</a:t>
            </a:r>
          </a:p>
          <a:p>
            <a:pPr algn="ctr"/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question: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Will we live now</a:t>
            </a:r>
          </a:p>
          <a:p>
            <a:pPr algn="ctr"/>
            <a:r>
              <a:rPr lang="en-US" sz="5400" b="1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 the light of </a:t>
            </a:r>
          </a:p>
          <a:p>
            <a:pPr algn="ctr"/>
            <a:r>
              <a:rPr lang="en-US" sz="5400" b="1" cap="none" spc="0" dirty="0" smtClean="0">
                <a:ln w="11430"/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what’s ahead?</a:t>
            </a:r>
            <a:endParaRPr lang="en-US" sz="5400" b="1" cap="none" spc="0" dirty="0">
              <a:ln w="11430"/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6248400" cy="5410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Paul in Philippians 3.8-11 said</a:t>
            </a:r>
            <a:r>
              <a:rPr lang="en-US" sz="3200" dirty="0" smtClean="0"/>
              <a:t>: </a:t>
            </a:r>
          </a:p>
          <a:p>
            <a:pPr marL="514350" indent="-514350">
              <a:buNone/>
            </a:pPr>
            <a:r>
              <a:rPr lang="en-US" sz="2800" baseline="30000" dirty="0" smtClean="0"/>
              <a:t>8</a:t>
            </a:r>
            <a:r>
              <a:rPr lang="en-US" sz="3200" dirty="0" smtClean="0"/>
              <a:t> I count all things to be loss…that I may gain Christ…</a:t>
            </a:r>
          </a:p>
          <a:p>
            <a:pPr marL="514350" indent="-514350">
              <a:buNone/>
            </a:pPr>
            <a:r>
              <a:rPr lang="en-US" sz="2800" baseline="30000" dirty="0" smtClean="0"/>
              <a:t>9</a:t>
            </a:r>
            <a:r>
              <a:rPr lang="en-US" sz="3200" dirty="0" smtClean="0"/>
              <a:t> and be found in Him… </a:t>
            </a:r>
          </a:p>
          <a:p>
            <a:pPr>
              <a:buNone/>
            </a:pPr>
            <a:r>
              <a:rPr lang="en-US" sz="3200" baseline="30000" dirty="0" smtClean="0"/>
              <a:t>10</a:t>
            </a:r>
            <a:r>
              <a:rPr lang="en-US" sz="3200" dirty="0" smtClean="0"/>
              <a:t> that I may know Him, and the power of His resurrection and the fellowship of His sufferings, being conformed to His death;  </a:t>
            </a:r>
          </a:p>
          <a:p>
            <a:pPr>
              <a:buNone/>
            </a:pPr>
            <a:r>
              <a:rPr lang="en-US" sz="3200" baseline="30000" dirty="0" smtClean="0"/>
              <a:t>11  </a:t>
            </a:r>
            <a:r>
              <a:rPr lang="en-US" sz="3200" dirty="0" smtClean="0"/>
              <a:t>in order </a:t>
            </a:r>
            <a:r>
              <a:rPr lang="en-US" sz="3200" dirty="0" smtClean="0">
                <a:solidFill>
                  <a:srgbClr val="FFFF00"/>
                </a:solidFill>
              </a:rPr>
              <a:t>that I may attain to the resurrection</a:t>
            </a:r>
            <a:r>
              <a:rPr lang="en-US" sz="3200" dirty="0" smtClean="0"/>
              <a:t> from the dead. (NASB)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And Its </a:t>
            </a:r>
            <a:r>
              <a:rPr lang="en-US" sz="3600" i="1" dirty="0" smtClean="0"/>
              <a:t>Sarim</a:t>
            </a:r>
            <a:endParaRPr lang="en-US" sz="36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The </a:t>
            </a:r>
            <a:br>
              <a:rPr lang="en-US" sz="6000" dirty="0" smtClean="0"/>
            </a:br>
            <a:r>
              <a:rPr lang="en-US" sz="6000" dirty="0" smtClean="0"/>
              <a:t>Kingdom of Heaven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Heaven is a Kingdom.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ln>
                  <a:solidFill>
                    <a:srgbClr val="FFFF00"/>
                  </a:solidFill>
                </a:ln>
                <a:effectLst/>
              </a:rPr>
              <a:t>Jesus is the King.</a:t>
            </a: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ln>
                <a:solidFill>
                  <a:srgbClr val="FFFF00"/>
                </a:solidFill>
              </a:ln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Heaven is a Kingdom.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ln>
                  <a:solidFill>
                    <a:srgbClr val="FFFF00"/>
                  </a:solidFill>
                </a:ln>
                <a:effectLst/>
              </a:rPr>
              <a:t>Jesus is the King.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The Kingdom is “among you” (Luke 17.21) because Jesus rules in believers, </a:t>
            </a:r>
            <a:r>
              <a:rPr lang="en-US" sz="4000" i="1" dirty="0" smtClean="0">
                <a:effectLst/>
              </a:rPr>
              <a:t>and through them!</a:t>
            </a:r>
            <a:endParaRPr lang="en-US" sz="4000" dirty="0" smtClean="0">
              <a:effectLst/>
            </a:endParaRP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ln>
                <a:solidFill>
                  <a:srgbClr val="FFFF00"/>
                </a:solidFill>
              </a:ln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Our citizenship </a:t>
            </a:r>
            <a:r>
              <a:rPr lang="en-US" sz="4000" dirty="0" smtClean="0">
                <a:effectLst/>
              </a:rPr>
              <a:t>in the Kingdom began when </a:t>
            </a:r>
            <a:r>
              <a:rPr lang="en-US" sz="4000" dirty="0" smtClean="0">
                <a:ln>
                  <a:solidFill>
                    <a:srgbClr val="FFFF00"/>
                  </a:solidFill>
                </a:ln>
                <a:effectLst/>
              </a:rPr>
              <a:t>we were born into it</a:t>
            </a:r>
            <a:r>
              <a:rPr lang="en-US" sz="4000" dirty="0" smtClean="0">
                <a:effectLst/>
              </a:rPr>
              <a:t> by the will of God (John 1.12-13).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We were born to serve the King, but also to rule with Him.</a:t>
            </a: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1524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God gave the dominion of the Earth to man (Gen 1.26-28).</a:t>
            </a:r>
            <a:endParaRPr lang="en-US" sz="4000" dirty="0" smtClean="0">
              <a:effectLst/>
            </a:endParaRPr>
          </a:p>
          <a:p>
            <a:pPr>
              <a:spcAft>
                <a:spcPts val="1800"/>
              </a:spcAft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pic>
        <p:nvPicPr>
          <p:cNvPr id="5" name="Picture 4" descr="earth-from-space-afric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514600"/>
            <a:ext cx="3581400" cy="3581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248400" cy="1524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Man sold out his dominion to Satan.</a:t>
            </a:r>
            <a:endParaRPr lang="en-US" sz="4000" dirty="0" smtClean="0">
              <a:effectLst/>
            </a:endParaRPr>
          </a:p>
          <a:p>
            <a:pPr>
              <a:spcAft>
                <a:spcPts val="1800"/>
              </a:spcAft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  <p:pic>
        <p:nvPicPr>
          <p:cNvPr id="5" name="Picture 4" descr="earth-from-space-afric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514600"/>
            <a:ext cx="3581400" cy="3581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400800" cy="4114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Man sold out his dominion to Satan.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Jesus redeemed it as our Kinsman (Lev. 25.25).</a:t>
            </a: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6400800" cy="5029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/>
              <a:t>Man sold out his dominion to Satan.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Jesus redeemed it as our Kinsman (Lev. 25.25).</a:t>
            </a:r>
          </a:p>
          <a:p>
            <a:pPr marL="514350" indent="-514350"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4000" dirty="0" smtClean="0">
                <a:effectLst/>
              </a:rPr>
              <a:t>God, through Christ, disarmed usurping authorities (Col. 2.15).</a:t>
            </a:r>
          </a:p>
          <a:p>
            <a:pPr>
              <a:spcAft>
                <a:spcPts val="1800"/>
              </a:spcAft>
              <a:buClr>
                <a:srgbClr val="FFFF00"/>
              </a:buClr>
              <a:buNone/>
            </a:pPr>
            <a:endParaRPr lang="en-US" sz="4000" dirty="0" smtClean="0"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Kingdom of Heaven</a:t>
            </a:r>
            <a:br>
              <a:rPr lang="en-US" dirty="0" smtClean="0"/>
            </a:br>
            <a:r>
              <a:rPr lang="en-US" dirty="0" smtClean="0"/>
              <a:t>And Its Princes</a:t>
            </a:r>
            <a:endParaRPr lang="en-US" dirty="0"/>
          </a:p>
        </p:txBody>
      </p:sp>
      <p:pic>
        <p:nvPicPr>
          <p:cNvPr id="6" name="Picture 5" descr="Kingdom Passpo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676400"/>
            <a:ext cx="1743075" cy="218796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14594</TotalTime>
  <Words>484</Words>
  <Application>Microsoft Macintosh PowerPoint</Application>
  <PresentationFormat>On-screen Show (4:3)</PresentationFormat>
  <Paragraphs>91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Paper</vt:lpstr>
      <vt:lpstr>PowerPoint Presentation</vt:lpstr>
      <vt:lpstr>The  Kingdom of Heaven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PowerPoint Presentation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Kingdom of Heaven And Its Princes</vt:lpstr>
      <vt:lpstr>The  Kingdom of Heaven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</dc:title>
  <dc:creator>Roderick</dc:creator>
  <cp:lastModifiedBy>Roderick Graciano</cp:lastModifiedBy>
  <cp:revision>103</cp:revision>
  <dcterms:created xsi:type="dcterms:W3CDTF">2010-07-09T02:58:29Z</dcterms:created>
  <dcterms:modified xsi:type="dcterms:W3CDTF">2018-03-15T14:21:05Z</dcterms:modified>
</cp:coreProperties>
</file>